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9" r:id="rId3"/>
    <p:sldId id="256" r:id="rId4"/>
    <p:sldId id="257" r:id="rId5"/>
    <p:sldId id="264" r:id="rId6"/>
    <p:sldId id="271" r:id="rId7"/>
    <p:sldId id="272" r:id="rId8"/>
    <p:sldId id="273" r:id="rId9"/>
    <p:sldId id="274" r:id="rId10"/>
    <p:sldId id="275" r:id="rId11"/>
    <p:sldId id="278" r:id="rId12"/>
    <p:sldId id="280" r:id="rId1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32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027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227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09409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731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925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6280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02890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03274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0392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9493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40861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891C8-7A18-436E-A189-E89E4BB135AE}" type="datetimeFigureOut">
              <a:rPr lang="hu-HU" smtClean="0"/>
              <a:t>2017.01.08.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EFF81-6ECA-46A8-9BAA-76CDAD98B72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1239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771525"/>
            <a:ext cx="10163175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132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109182"/>
            <a:ext cx="10146044" cy="733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778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19125"/>
            <a:ext cx="8534400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011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423863"/>
            <a:ext cx="6962775" cy="60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66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647700"/>
            <a:ext cx="88773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06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652137"/>
            <a:ext cx="10201275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815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757236"/>
            <a:ext cx="10201275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64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776288"/>
            <a:ext cx="10229850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079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164"/>
            <a:ext cx="6457468" cy="6793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93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0993" y="0"/>
            <a:ext cx="10625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78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9088"/>
            <a:ext cx="8686800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17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035819" cy="6167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261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3672</TotalTime>
  <Words>0</Words>
  <Application>Microsoft Office PowerPoint</Application>
  <PresentationFormat>Diavetítés a képernyőre (4:3 oldalarány)</PresentationFormat>
  <Paragraphs>0</Paragraphs>
  <Slides>12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3" baseType="lpstr">
      <vt:lpstr>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MÁRTON</dc:creator>
  <cp:lastModifiedBy>MÁRTON</cp:lastModifiedBy>
  <cp:revision>19</cp:revision>
  <dcterms:created xsi:type="dcterms:W3CDTF">2016-11-24T16:34:01Z</dcterms:created>
  <dcterms:modified xsi:type="dcterms:W3CDTF">2017-01-08T15:21:15Z</dcterms:modified>
</cp:coreProperties>
</file>